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2366962"/>
            <a:ext cx="737235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391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2316" y="24440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1749" y="24556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3354" y="311536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9085" y="30922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2007" y="38329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38290" y="37867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04102" y="378670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89166" y="5048341"/>
            <a:ext cx="458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42462" y="4539055"/>
            <a:ext cx="458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7333" y="4539055"/>
            <a:ext cx="4587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476500"/>
            <a:ext cx="109918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494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6047" y="393787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3498"/>
            <a:ext cx="11017224" cy="5517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916832"/>
            <a:ext cx="20882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7520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8057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2295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86532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54080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77520" y="54080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8057" y="54080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32295" y="54080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86532" y="540805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5880" y="60793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7520" y="60793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78057" y="60793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32295" y="60793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86532" y="60793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562225"/>
            <a:ext cx="104679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8770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1725" y="388865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6434" y="392337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9568" y="391180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3725" y="39349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94505" y="310157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5284" y="386550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2915" y="312472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